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66"/>
    <p:restoredTop sz="94674"/>
  </p:normalViewPr>
  <p:slideViewPr>
    <p:cSldViewPr snapToGrid="0" snapToObjects="1">
      <p:cViewPr varScale="1">
        <p:scale>
          <a:sx n="144" d="100"/>
          <a:sy n="144" d="100"/>
        </p:scale>
        <p:origin x="21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A3E8F-DAD8-AE4F-B1F8-ADD41D1F1E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Analyzing The Standard metagame in MTG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B8DC34-DF46-CD42-AA25-432867EC4A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Connor Nelson</a:t>
            </a:r>
          </a:p>
        </p:txBody>
      </p:sp>
    </p:spTree>
    <p:extLst>
      <p:ext uri="{BB962C8B-B14F-4D97-AF65-F5344CB8AC3E}">
        <p14:creationId xmlns:p14="http://schemas.microsoft.com/office/powerpoint/2010/main" val="1348156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4F961-95BB-9D46-8375-CC202938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was my Data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7C2F7-FAD2-974A-B58D-491D42410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1"/>
            <a:ext cx="10820400" cy="879380"/>
          </a:xfrm>
        </p:spPr>
        <p:txBody>
          <a:bodyPr/>
          <a:lstStyle/>
          <a:p>
            <a:r>
              <a:rPr lang="en-US" dirty="0"/>
              <a:t>Scraping MTG Goldfish and Wizards of the Coast’s current rulebook</a:t>
            </a:r>
          </a:p>
          <a:p>
            <a:r>
              <a:rPr lang="en-US" dirty="0"/>
              <a:t>MTG Card Publicly Accessible API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02546B-6E15-E044-BE91-5B717647A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331344"/>
            <a:ext cx="5393190" cy="32111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F3D9AB-2B85-2F45-ABBA-138AF11DF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321" y="3331344"/>
            <a:ext cx="5921679" cy="321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067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70D44-9C21-C547-94EF-CC47BFE38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I do with IT?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D45EFC-70BC-B841-A4E8-940B6AF239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5211" y="2069314"/>
            <a:ext cx="6462052" cy="402431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F34B9D-821A-0945-9170-6E7118D25524}"/>
              </a:ext>
            </a:extLst>
          </p:cNvPr>
          <p:cNvSpPr txBox="1"/>
          <p:nvPr/>
        </p:nvSpPr>
        <p:spPr>
          <a:xfrm>
            <a:off x="459939" y="2262041"/>
            <a:ext cx="40304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Combined it all together into a big CSV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Sorted it by 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Totaled the number of cards used in each set by weighing each card differently based on the average win rate of the decks it was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 plotted the data in order to show how each set contributed to the current metagame</a:t>
            </a:r>
          </a:p>
        </p:txBody>
      </p:sp>
    </p:spTree>
    <p:extLst>
      <p:ext uri="{BB962C8B-B14F-4D97-AF65-F5344CB8AC3E}">
        <p14:creationId xmlns:p14="http://schemas.microsoft.com/office/powerpoint/2010/main" val="3306410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EB6AA-7FA5-8F44-A207-645B5EA20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2109" y="117859"/>
            <a:ext cx="8610600" cy="1293028"/>
          </a:xfrm>
        </p:spPr>
        <p:txBody>
          <a:bodyPr/>
          <a:lstStyle/>
          <a:p>
            <a:r>
              <a:rPr lang="en-US" dirty="0"/>
              <a:t>End Result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A08F84-1847-9349-BB0C-C9B5A9D8E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579" y="1410887"/>
            <a:ext cx="8153660" cy="498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860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C1A9-8942-0B4A-9C5D-D985ED13B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03F9F-D2A8-DC47-9C41-A1CDD210B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the program “future-proof”</a:t>
            </a:r>
          </a:p>
          <a:p>
            <a:pPr lvl="1"/>
            <a:r>
              <a:rPr lang="en-US" dirty="0"/>
              <a:t>I wanted to make a program that I could boot up in a year and it would, as long as none of the websites or APIs that I was using changed, give me exactly the same output with no changes.</a:t>
            </a:r>
          </a:p>
          <a:p>
            <a:pPr lvl="1"/>
            <a:r>
              <a:rPr lang="en-US" dirty="0"/>
              <a:t>This was extremely difficult and required some dictionary usage that I was not familiar with</a:t>
            </a:r>
          </a:p>
          <a:p>
            <a:r>
              <a:rPr lang="en-US" dirty="0"/>
              <a:t>Matplotlib</a:t>
            </a:r>
          </a:p>
          <a:p>
            <a:pPr lvl="1"/>
            <a:r>
              <a:rPr lang="en-US" dirty="0"/>
              <a:t>Using this and getting the graph to show up with no overlap and correctly was more difficult than it should have been </a:t>
            </a:r>
          </a:p>
        </p:txBody>
      </p:sp>
    </p:spTree>
    <p:extLst>
      <p:ext uri="{BB962C8B-B14F-4D97-AF65-F5344CB8AC3E}">
        <p14:creationId xmlns:p14="http://schemas.microsoft.com/office/powerpoint/2010/main" val="189680733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27</TotalTime>
  <Words>180</Words>
  <Application>Microsoft Macintosh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Vapor Trail</vt:lpstr>
      <vt:lpstr>Analyzing The Standard metagame in MTG</vt:lpstr>
      <vt:lpstr>Where was my Data From?</vt:lpstr>
      <vt:lpstr>What did I do with IT?</vt:lpstr>
      <vt:lpstr>End Result</vt:lpstr>
      <vt:lpstr>Challenges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The Standard metagame in MTG</dc:title>
  <dc:creator>Connor Nelson</dc:creator>
  <cp:lastModifiedBy>Connor Nelson</cp:lastModifiedBy>
  <cp:revision>3</cp:revision>
  <dcterms:created xsi:type="dcterms:W3CDTF">2018-12-14T05:29:41Z</dcterms:created>
  <dcterms:modified xsi:type="dcterms:W3CDTF">2018-12-14T05:57:03Z</dcterms:modified>
</cp:coreProperties>
</file>

<file path=docProps/thumbnail.jpeg>
</file>